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D53D-F1C9-47C1-8493-D5B31AA57B27}" type="datetimeFigureOut">
              <a:rPr lang="ru-RU" smtClean="0"/>
              <a:pPr/>
              <a:t>18.11.2024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49C-806A-4F97-92C4-36C2CCAC35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D53D-F1C9-47C1-8493-D5B31AA57B27}" type="datetimeFigureOut">
              <a:rPr lang="ru-RU" smtClean="0"/>
              <a:pPr/>
              <a:t>18.11.2024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49C-806A-4F97-92C4-36C2CCAC35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D53D-F1C9-47C1-8493-D5B31AA57B27}" type="datetimeFigureOut">
              <a:rPr lang="ru-RU" smtClean="0"/>
              <a:pPr/>
              <a:t>18.11.2024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49C-806A-4F97-92C4-36C2CCAC354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D53D-F1C9-47C1-8493-D5B31AA57B27}" type="datetimeFigureOut">
              <a:rPr lang="ru-RU" smtClean="0"/>
              <a:pPr/>
              <a:t>18.11.2024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49C-806A-4F97-92C4-36C2CCAC35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D53D-F1C9-47C1-8493-D5B31AA57B27}" type="datetimeFigureOut">
              <a:rPr lang="ru-RU" smtClean="0"/>
              <a:pPr/>
              <a:t>18.11.2024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49C-806A-4F97-92C4-36C2CCAC35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D53D-F1C9-47C1-8493-D5B31AA57B27}" type="datetimeFigureOut">
              <a:rPr lang="ru-RU" smtClean="0"/>
              <a:pPr/>
              <a:t>18.11.2024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49C-806A-4F97-92C4-36C2CCAC35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D53D-F1C9-47C1-8493-D5B31AA57B27}" type="datetimeFigureOut">
              <a:rPr lang="ru-RU" smtClean="0"/>
              <a:pPr/>
              <a:t>18.11.2024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49C-806A-4F97-92C4-36C2CCAC35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D53D-F1C9-47C1-8493-D5B31AA57B27}" type="datetimeFigureOut">
              <a:rPr lang="ru-RU" smtClean="0"/>
              <a:pPr/>
              <a:t>18.11.2024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49C-806A-4F97-92C4-36C2CCAC35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D53D-F1C9-47C1-8493-D5B31AA57B27}" type="datetimeFigureOut">
              <a:rPr lang="ru-RU" smtClean="0"/>
              <a:pPr/>
              <a:t>18.11.2024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49C-806A-4F97-92C4-36C2CCAC35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D53D-F1C9-47C1-8493-D5B31AA57B27}" type="datetimeFigureOut">
              <a:rPr lang="ru-RU" smtClean="0"/>
              <a:pPr/>
              <a:t>18.11.2024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49C-806A-4F97-92C4-36C2CCAC35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D53D-F1C9-47C1-8493-D5B31AA57B27}" type="datetimeFigureOut">
              <a:rPr lang="ru-RU" smtClean="0"/>
              <a:pPr/>
              <a:t>18.11.2024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049C-806A-4F97-92C4-36C2CCAC35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17AD53D-F1C9-47C1-8493-D5B31AA57B27}" type="datetimeFigureOut">
              <a:rPr lang="ru-RU" smtClean="0"/>
              <a:pPr/>
              <a:t>18.11.2024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485049C-806A-4F97-92C4-36C2CCAC35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УСУ  ГБОУ  СОШ  с.  Новодевичье,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м.р.  Шигонский 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Самарской  области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Салманова\Desktop\подложки\Подложки для презентации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30" y="2276872"/>
            <a:ext cx="7263270" cy="4073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866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а будущего: как технологии изменят образование через 10-20 лет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714356"/>
            <a:ext cx="1643074" cy="2071102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357290" y="2643182"/>
            <a:ext cx="7408333" cy="34506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Забудьте об одинаковых для всех программах и скучных учебниках. Школа будущего будет ставить во главу угла индивидуальность каждого ученика. Технологии искусственного интеллекта (ИИ) уже сегодня способны анализировать способности и интересы детей, предлагая им персональные образовательные траектории.</a:t>
            </a:r>
          </a:p>
          <a:p>
            <a:r>
              <a:rPr lang="ru-RU" dirty="0" smtClean="0"/>
              <a:t>Хочешь стать биологом? Твой виртуальный помощник подберет увлекательные курсы, интерактивные симуляции и даже организует </a:t>
            </a:r>
            <a:r>
              <a:rPr lang="ru-RU" dirty="0" err="1" smtClean="0"/>
              <a:t>онлайн-встречу</a:t>
            </a:r>
            <a:r>
              <a:rPr lang="ru-RU" dirty="0" smtClean="0"/>
              <a:t> с именитым ученым. Мечтаешь о карьере архитектора? Виртуальная реальность позволит проектировать здания будущего и «прогуливаться» по ним, а 3D-принтеры — создавать макеты своими руками.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Индивидуальные образовательные траектории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928802"/>
            <a:ext cx="7408333" cy="4197361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Зачем зубрить скучные правила, если можно изучать иностранные языки, спасая принцесс в виртуальных мирах, а математические формулы осваивать, строя космические корабли в </a:t>
            </a:r>
            <a:r>
              <a:rPr lang="ru-RU" sz="3400" dirty="0" err="1" smtClean="0"/>
              <a:t>онлайн-играх</a:t>
            </a:r>
            <a:r>
              <a:rPr lang="ru-RU" sz="3400" dirty="0" smtClean="0"/>
              <a:t>? </a:t>
            </a:r>
            <a:r>
              <a:rPr lang="ru-RU" sz="3400" dirty="0" err="1" smtClean="0"/>
              <a:t>Геймификация</a:t>
            </a:r>
            <a:r>
              <a:rPr lang="ru-RU" sz="3400" dirty="0" smtClean="0"/>
              <a:t> — это не просто способ развлечь детей, а эффективный метод обучения, который делает процесс увлекательным и мотивирует на достижение результата. Дети, увлеченные игрой, даже не заметят, как усвоят новый материал, а заодно разовьют логику, стратегическое мышление и умение работать в команде.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Геймификация</a:t>
            </a:r>
            <a:r>
              <a:rPr lang="ru-RU" b="1" dirty="0" smtClean="0">
                <a:solidFill>
                  <a:srgbClr val="FF0000"/>
                </a:solidFill>
              </a:rPr>
              <a:t> образования — играючи учимся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школе будущего не будет жесткого расписания и стен, ограничивающих доступ к знаниям. </a:t>
            </a:r>
            <a:r>
              <a:rPr lang="ru-RU" dirty="0" err="1" smtClean="0"/>
              <a:t>Онлайн-платформы</a:t>
            </a:r>
            <a:r>
              <a:rPr lang="ru-RU" dirty="0" smtClean="0"/>
              <a:t> позволят учиться в любое время и в любом месте, выбирая удобный формат и темп обучения. Дети из отдаленных уголков планеты получат доступ к качественному образованию, а люди всех возрастов смогут постоянно развиваться и осваивать новые профессии.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Учиться всегда и везде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Заглядывая в будущее образования, мы часто представляем фантастические картины с летающими учебниками и роботами-учителями. Но правда в том, что революция уже началась! Современные технологии все активнее внедряются в учебный процесс, делая его более увлекательным, интерактивным и доступным. Давайте посмотрим, какие инструменты уже сегодня меняют облик привычной школы.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технологии уже меняют образование?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Школа будущего — это не просто место, где дети получают знания. Это пространство для творчества, исследований, общения и самореализации. Технологии — это всего лишь инструменты, которые в умелых руках помогут сделать образование более персонализированным, увлекательным и доступным для каждого ребенка.</a:t>
            </a:r>
          </a:p>
          <a:p>
            <a:r>
              <a:rPr lang="ru-RU" dirty="0" smtClean="0"/>
              <a:t>Что ждет нас в будущем? Новые вызовы и удивительные открытия! Главное — быть готовыми к переменам и использовать все возможности, которые они открывают.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Образование без границ: к чему готовиться?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s://school-of-future.online/blog/wp-content/uploads/2024/09/3068674-01-300x2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2857500" cy="2247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Школа  будущего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AutoShape 2" descr="School gate with welcoming archway and eager stud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4" descr="School gate with welcoming archway and eager studen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6" descr="Школа будущег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8" descr="Школа будущег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8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6318721" cy="496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4368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Личное  пространство  на  переменах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134828"/>
            <a:ext cx="5334712" cy="399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5875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Занятия  по  интересам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0645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Современные  классы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01" y="2674938"/>
            <a:ext cx="5172135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2744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СПОРТИВНАЯ  ПЛОЩАДКА  ПО  ИНТЕРЕСАМ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04" y="1700808"/>
            <a:ext cx="5768963" cy="453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7487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ШКОЛА  </a:t>
            </a:r>
            <a:r>
              <a:rPr lang="ru-RU" b="1" dirty="0" smtClean="0">
                <a:solidFill>
                  <a:srgbClr val="7030A0"/>
                </a:solidFill>
              </a:rPr>
              <a:t>МЕЧТЫ (бассейн)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4455938" cy="44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3625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ШКОЛА  МЕЧТЫ 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(класс  робототехники)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966971"/>
            <a:ext cx="7098012" cy="39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477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>-современное  пространство</a:t>
            </a:r>
          </a:p>
          <a:p>
            <a:r>
              <a:rPr lang="ru-RU" dirty="0" smtClean="0"/>
              <a:t>-Современная  среда </a:t>
            </a:r>
            <a:r>
              <a:rPr lang="ru-RU" dirty="0"/>
              <a:t>обучения</a:t>
            </a:r>
          </a:p>
          <a:p>
            <a:r>
              <a:rPr lang="ru-RU" dirty="0" smtClean="0"/>
              <a:t>-</a:t>
            </a:r>
            <a:r>
              <a:rPr lang="ru-RU" dirty="0"/>
              <a:t>В школе учат, а не </a:t>
            </a:r>
            <a:r>
              <a:rPr lang="ru-RU" dirty="0" smtClean="0"/>
              <a:t>обучают</a:t>
            </a:r>
          </a:p>
          <a:p>
            <a:r>
              <a:rPr lang="ru-RU" dirty="0"/>
              <a:t>- Правила, созданные вместе и одинаковые для </a:t>
            </a:r>
            <a:r>
              <a:rPr lang="ru-RU" dirty="0" smtClean="0"/>
              <a:t>всех</a:t>
            </a:r>
          </a:p>
          <a:p>
            <a:r>
              <a:rPr lang="ru-RU" dirty="0"/>
              <a:t>-Школа дает практический </a:t>
            </a:r>
            <a:r>
              <a:rPr lang="ru-RU" dirty="0" smtClean="0"/>
              <a:t>опыт</a:t>
            </a:r>
          </a:p>
          <a:p>
            <a:r>
              <a:rPr lang="ru-RU" dirty="0"/>
              <a:t>-Программа строится вокруг «больших идей</a:t>
            </a:r>
            <a:r>
              <a:rPr lang="ru-RU" dirty="0" smtClean="0"/>
              <a:t>»</a:t>
            </a:r>
          </a:p>
          <a:p>
            <a:r>
              <a:rPr lang="ru-RU" dirty="0"/>
              <a:t>-Меняется мир </a:t>
            </a:r>
            <a:r>
              <a:rPr lang="ru-RU" dirty="0" smtClean="0"/>
              <a:t>—меняется образование</a:t>
            </a:r>
          </a:p>
          <a:p>
            <a:r>
              <a:rPr lang="ru-RU" dirty="0" smtClean="0"/>
              <a:t>--включить </a:t>
            </a:r>
            <a:r>
              <a:rPr lang="ru-RU" dirty="0"/>
              <a:t>программирование в школьную </a:t>
            </a:r>
            <a:r>
              <a:rPr lang="ru-RU" dirty="0" smtClean="0"/>
              <a:t>программу</a:t>
            </a:r>
          </a:p>
          <a:p>
            <a:r>
              <a:rPr lang="ru-RU" dirty="0" smtClean="0"/>
              <a:t>-Спорт-залог  здоровья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Чек-лист  «школа  мечты»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9750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</TotalTime>
  <Words>467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УСУ  ГБОУ  СОШ  с.  Новодевичье, м.р.  Шигонский   Самарской  области</vt:lpstr>
      <vt:lpstr>Школа  будущего</vt:lpstr>
      <vt:lpstr>Личное  пространство  на  переменах</vt:lpstr>
      <vt:lpstr>Занятия  по  интересам</vt:lpstr>
      <vt:lpstr>Современные  классы</vt:lpstr>
      <vt:lpstr>СПОРТИВНАЯ  ПЛОЩАДКА  ПО  ИНТЕРЕСАМ</vt:lpstr>
      <vt:lpstr>ШКОЛА  МЕЧТЫ (бассейн)</vt:lpstr>
      <vt:lpstr>ШКОЛА  МЕЧТЫ   (класс  робототехники)</vt:lpstr>
      <vt:lpstr>Чек-лист  «школа  мечты»</vt:lpstr>
      <vt:lpstr>Индивидуальные образовательные траектории </vt:lpstr>
      <vt:lpstr>Геймификация образования — играючи учимся </vt:lpstr>
      <vt:lpstr>Учиться всегда и везде </vt:lpstr>
      <vt:lpstr>Какие технологии уже меняют образование? </vt:lpstr>
      <vt:lpstr>Образование без границ: к чему готовиться?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УСУ  ГБОУ  СОШ  с.  Новодевичье, м.р.  Шигонский   Самарской  области</dc:title>
  <dc:creator>Салманова</dc:creator>
  <cp:lastModifiedBy>Учитель</cp:lastModifiedBy>
  <cp:revision>8</cp:revision>
  <dcterms:created xsi:type="dcterms:W3CDTF">2024-11-11T16:52:41Z</dcterms:created>
  <dcterms:modified xsi:type="dcterms:W3CDTF">2024-11-18T06:24:03Z</dcterms:modified>
</cp:coreProperties>
</file>