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8" r:id="rId10"/>
    <p:sldId id="276" r:id="rId11"/>
    <p:sldId id="279" r:id="rId12"/>
    <p:sldId id="271" r:id="rId13"/>
    <p:sldId id="280" r:id="rId14"/>
    <p:sldId id="277" r:id="rId15"/>
    <p:sldId id="281" r:id="rId16"/>
    <p:sldId id="273" r:id="rId17"/>
    <p:sldId id="272" r:id="rId18"/>
    <p:sldId id="265" r:id="rId19"/>
    <p:sldId id="263" r:id="rId20"/>
    <p:sldId id="267" r:id="rId21"/>
    <p:sldId id="266" r:id="rId22"/>
    <p:sldId id="268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6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6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2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7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4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0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BAF126-BC0F-426A-BC72-90992CFDA0E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26AC2F-C8E1-47B6-BB43-0473F70F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1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95637" y="1991033"/>
            <a:ext cx="6815669" cy="1793838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                                 </a:t>
            </a:r>
            <a:r>
              <a:rPr lang="ru-RU" sz="4400" b="1" dirty="0" err="1" smtClean="0"/>
              <a:t>Квадрокоптеры</a:t>
            </a:r>
            <a:r>
              <a:rPr lang="ru-RU" sz="4400" b="1" dirty="0" smtClean="0"/>
              <a:t> </a:t>
            </a:r>
            <a:r>
              <a:rPr lang="ru-RU" sz="4400" b="1" dirty="0"/>
              <a:t>в образовании.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/>
              <a:t>Седлина</a:t>
            </a:r>
            <a:r>
              <a:rPr lang="ru-RU" b="1" dirty="0"/>
              <a:t> Лариса Михайловна,</a:t>
            </a:r>
          </a:p>
          <a:p>
            <a:r>
              <a:rPr lang="ru-RU" b="1" dirty="0"/>
              <a:t>учитель математики и информатики</a:t>
            </a:r>
          </a:p>
          <a:p>
            <a:r>
              <a:rPr lang="ru-RU" b="1" dirty="0"/>
              <a:t>  </a:t>
            </a:r>
            <a:r>
              <a:rPr lang="ru-RU" b="1" dirty="0" smtClean="0"/>
              <a:t>ГБОУ </a:t>
            </a:r>
            <a:r>
              <a:rPr lang="ru-RU" b="1" dirty="0"/>
              <a:t>СОШ с. Новодевичье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7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35626"/>
            <a:ext cx="10072291" cy="46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29" y="724969"/>
            <a:ext cx="5352743" cy="53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1" y="657667"/>
            <a:ext cx="9601196" cy="1303867"/>
          </a:xfrm>
        </p:spPr>
        <p:txBody>
          <a:bodyPr/>
          <a:lstStyle/>
          <a:p>
            <a:r>
              <a:rPr lang="ru-RU" dirty="0"/>
              <a:t>Пример трассы для FPV пилотирования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368" y="1740309"/>
            <a:ext cx="8777261" cy="4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916" y="628686"/>
            <a:ext cx="6046839" cy="5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44" y="718676"/>
            <a:ext cx="9392562" cy="528391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6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36" y="958646"/>
            <a:ext cx="9391639" cy="47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35" y="870155"/>
            <a:ext cx="8589679" cy="514718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6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83" y="560439"/>
            <a:ext cx="6758708" cy="57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69" y="953112"/>
            <a:ext cx="4924733" cy="4924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98" y="953112"/>
            <a:ext cx="4894006" cy="4894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5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7"/>
          <a:stretch/>
        </p:blipFill>
        <p:spPr>
          <a:xfrm>
            <a:off x="2256503" y="693175"/>
            <a:ext cx="7710948" cy="5389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4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Любой урок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962" y="2438945"/>
            <a:ext cx="9601196" cy="3318936"/>
          </a:xfrm>
        </p:spPr>
        <p:txBody>
          <a:bodyPr/>
          <a:lstStyle/>
          <a:p>
            <a:r>
              <a:rPr lang="ru-RU" b="1" dirty="0"/>
              <a:t>Уроки робототехники</a:t>
            </a:r>
          </a:p>
          <a:p>
            <a:r>
              <a:rPr lang="ru-RU" b="1" dirty="0"/>
              <a:t>Экология и биология</a:t>
            </a:r>
          </a:p>
          <a:p>
            <a:r>
              <a:rPr lang="ru-RU" b="1" dirty="0"/>
              <a:t>География и геология</a:t>
            </a:r>
          </a:p>
          <a:p>
            <a:r>
              <a:rPr lang="ru-RU" b="1" dirty="0"/>
              <a:t>Математика и </a:t>
            </a:r>
            <a:r>
              <a:rPr lang="ru-RU" b="1" dirty="0" smtClean="0"/>
              <a:t>программирование</a:t>
            </a:r>
          </a:p>
          <a:p>
            <a:r>
              <a:rPr lang="ru-RU" b="1" dirty="0"/>
              <a:t>Спорт и туризм</a:t>
            </a:r>
          </a:p>
          <a:p>
            <a:r>
              <a:rPr lang="ru-RU" b="1" dirty="0"/>
              <a:t>Искусство и журналистика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85999"/>
            <a:ext cx="4820264" cy="321350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Калуга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4"/>
          <a:stretch/>
        </p:blipFill>
        <p:spPr>
          <a:xfrm>
            <a:off x="3522406" y="2285999"/>
            <a:ext cx="5501148" cy="3927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8" y="916855"/>
            <a:ext cx="5203723" cy="520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13" y="916855"/>
            <a:ext cx="5203723" cy="520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18710" r="-36" b="21721"/>
          <a:stretch/>
        </p:blipFill>
        <p:spPr>
          <a:xfrm>
            <a:off x="737418" y="663678"/>
            <a:ext cx="6592529" cy="4085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80" y="2168012"/>
            <a:ext cx="4011561" cy="4011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5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8" y="1364226"/>
            <a:ext cx="5506062" cy="4129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79" y="1349478"/>
            <a:ext cx="5525727" cy="4144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5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64" y="748480"/>
            <a:ext cx="7143135" cy="5357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4346" r="10513" b="14768"/>
          <a:stretch/>
        </p:blipFill>
        <p:spPr>
          <a:xfrm>
            <a:off x="1312606" y="2020528"/>
            <a:ext cx="5043950" cy="2477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10753" r="9641"/>
          <a:stretch/>
        </p:blipFill>
        <p:spPr>
          <a:xfrm>
            <a:off x="6888563" y="1179871"/>
            <a:ext cx="4275965" cy="471948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9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9" r="-36" b="16559"/>
          <a:stretch/>
        </p:blipFill>
        <p:spPr>
          <a:xfrm>
            <a:off x="2462981" y="959957"/>
            <a:ext cx="7359445" cy="4983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9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76" y="2020529"/>
            <a:ext cx="3979224" cy="3979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26883" r="22944" b="-3871"/>
          <a:stretch/>
        </p:blipFill>
        <p:spPr>
          <a:xfrm>
            <a:off x="796414" y="742158"/>
            <a:ext cx="6356555" cy="4301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7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r="13372"/>
          <a:stretch/>
        </p:blipFill>
        <p:spPr>
          <a:xfrm>
            <a:off x="943897" y="1139311"/>
            <a:ext cx="4704736" cy="4494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6" r="6668" b="4731"/>
          <a:stretch/>
        </p:blipFill>
        <p:spPr>
          <a:xfrm>
            <a:off x="6036148" y="1749525"/>
            <a:ext cx="5216872" cy="3038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0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22795" r="4086" b="8172"/>
          <a:stretch/>
        </p:blipFill>
        <p:spPr>
          <a:xfrm>
            <a:off x="870154" y="693174"/>
            <a:ext cx="8377084" cy="4734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9" y="3244645"/>
            <a:ext cx="3775585" cy="2831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97" y="707922"/>
            <a:ext cx="7315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2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30" y="645939"/>
            <a:ext cx="7246344" cy="55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</TotalTime>
  <Words>39</Words>
  <Application>Microsoft Office PowerPoint</Application>
  <PresentationFormat>Широкоэкранный</PresentationFormat>
  <Paragraphs>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Garamond</vt:lpstr>
      <vt:lpstr>Натуральные материалы</vt:lpstr>
      <vt:lpstr>                                           Квадрокоптеры в образовании. </vt:lpstr>
      <vt:lpstr>Любой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трассы для FPV пилотирования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Калуга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Квадрокоптеры в образовании.</dc:title>
  <dc:creator>Лариса</dc:creator>
  <cp:lastModifiedBy>Лариса</cp:lastModifiedBy>
  <cp:revision>9</cp:revision>
  <dcterms:created xsi:type="dcterms:W3CDTF">2024-10-20T18:54:29Z</dcterms:created>
  <dcterms:modified xsi:type="dcterms:W3CDTF">2024-10-22T19:41:53Z</dcterms:modified>
</cp:coreProperties>
</file>